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01E3D-03D6-4DA0-B0DA-56510EFB0414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89E1E-A1CB-4787-8F8B-A6B378C6F0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307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EA7A0-709F-421A-B224-34433D4A1D7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D6CAA-1365-40BB-B0C4-9FEEF6433991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58420-B697-4CD5-B3CE-DA09845BD68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C4771-2596-43A9-A3CA-B4C34DE9DAF2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B84CE-A7E1-4D0C-9078-2366BB49971C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2BB12B-848F-4D41-90F8-004F31FF3B54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A073E-7A9B-460C-8438-0A79258DC57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72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51527-7DB9-4F5F-AF8B-6450017DB0C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4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B6D0F-6351-44CB-98C5-F6B71C3DB5FF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45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2FDDE-8E13-452B-AE90-165C18B224B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0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98547-C1A1-4468-87FE-3F11DE49BA3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55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1221C-1DA4-45E1-9F73-494F17E4B0D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89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C09C6-D4C4-4993-A98E-89D46FAD71DF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02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E867D-1495-44F1-8F61-91FE60DE911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99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132E5-8767-442D-AF31-DED3C4E2C0C1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29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2D693-9DC7-4766-A2F6-AFFBEB431FB1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8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4ADE2-BB6E-43A3-87F5-2EAF10A19D8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52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3B7E4650-A4DA-4921-A470-9B3D80442947}" type="slidenum">
              <a:rPr lang="en-AU">
                <a:solidFill>
                  <a:srgbClr val="000000"/>
                </a:solidFill>
                <a:cs typeface="Arial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7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MCj042444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49275"/>
            <a:ext cx="49784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79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>
                <a:latin typeface="Arial" charset="0"/>
              </a:rPr>
              <a:t>WHO COULD ASK FOR ANYTHING MORE?</a:t>
            </a:r>
            <a:r>
              <a:rPr lang="en-US" sz="400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 sz="2800" b="1">
                <a:latin typeface="Arial" charset="0"/>
              </a:rPr>
              <a:t>Jesus loves me,</a:t>
            </a:r>
          </a:p>
          <a:p>
            <a:pPr>
              <a:buFontTx/>
              <a:buNone/>
            </a:pPr>
            <a:r>
              <a:rPr lang="en-AU" sz="2800" b="1">
                <a:latin typeface="Arial" charset="0"/>
              </a:rPr>
              <a:t>Jesus loves me,</a:t>
            </a:r>
          </a:p>
          <a:p>
            <a:pPr>
              <a:buFontTx/>
              <a:buNone/>
            </a:pPr>
            <a:r>
              <a:rPr lang="en-AU" sz="2800" b="1">
                <a:latin typeface="Arial" charset="0"/>
              </a:rPr>
              <a:t>Jesus loves me.</a:t>
            </a:r>
          </a:p>
          <a:p>
            <a:pPr>
              <a:buFontTx/>
              <a:buNone/>
            </a:pPr>
            <a:r>
              <a:rPr lang="en-AU" sz="2800" b="1">
                <a:latin typeface="Arial" charset="0"/>
              </a:rPr>
              <a:t>Who could ask for anything more?</a:t>
            </a:r>
          </a:p>
          <a:p>
            <a:pPr>
              <a:buFontTx/>
              <a:buNone/>
            </a:pPr>
            <a:r>
              <a:rPr lang="en-AU" sz="2800" b="1">
                <a:latin typeface="Arial" charset="0"/>
              </a:rPr>
              <a:t>Jesus loves me,</a:t>
            </a:r>
          </a:p>
          <a:p>
            <a:pPr>
              <a:buFontTx/>
              <a:buNone/>
            </a:pPr>
            <a:r>
              <a:rPr lang="en-AU" sz="2800" b="1">
                <a:latin typeface="Arial" charset="0"/>
              </a:rPr>
              <a:t>Jesus loves me,</a:t>
            </a:r>
          </a:p>
          <a:p>
            <a:pPr>
              <a:buFontTx/>
              <a:buNone/>
            </a:pPr>
            <a:r>
              <a:rPr lang="en-AU" sz="2800" b="1">
                <a:latin typeface="Arial" charset="0"/>
              </a:rPr>
              <a:t>Jesus loves me.</a:t>
            </a:r>
          </a:p>
          <a:p>
            <a:pPr>
              <a:buFontTx/>
              <a:buNone/>
            </a:pPr>
            <a:r>
              <a:rPr lang="en-AU" sz="2800" b="1">
                <a:latin typeface="Arial" charset="0"/>
              </a:rPr>
              <a:t>Who could ask for anything more?</a:t>
            </a:r>
            <a:endParaRPr lang="en-US" sz="28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03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008063" y="560388"/>
            <a:ext cx="7127875" cy="574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Jesus born in Bethlehem, </a:t>
            </a: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God’s precious, only Son,</a:t>
            </a: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A baby born so long ago,</a:t>
            </a: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a gift for everyone.</a:t>
            </a: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He lived his life, </a:t>
            </a: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He showed the way,</a:t>
            </a: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He healed, He raised the dead.</a:t>
            </a: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He showed His love to all who came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to hear the words He said.</a:t>
            </a: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492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990600" y="608013"/>
            <a:ext cx="6858000" cy="466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Jesus loves me,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Jesus loves me,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Jesus loves me.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Who could ask for anything more?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Jesus loves me,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Jesus loves me,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Jesus loves me.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Who could ask for anything more?</a:t>
            </a:r>
            <a:endParaRPr lang="en-US" sz="32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96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416050" y="1095375"/>
            <a:ext cx="6313488" cy="466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Jesus could have lived a life </a:t>
            </a: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of riches, like a king</a:t>
            </a: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But Jesus had a job to do </a:t>
            </a: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as hard as anything</a:t>
            </a: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He took our sins upon his back </a:t>
            </a: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when he suffered and he died</a:t>
            </a: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He loves us for eternity. </a:t>
            </a:r>
            <a:endParaRPr lang="en-US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His arms are open wide</a:t>
            </a:r>
          </a:p>
        </p:txBody>
      </p:sp>
    </p:spTree>
    <p:extLst>
      <p:ext uri="{BB962C8B-B14F-4D97-AF65-F5344CB8AC3E}">
        <p14:creationId xmlns:p14="http://schemas.microsoft.com/office/powerpoint/2010/main" val="2579488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990600" y="608013"/>
            <a:ext cx="6858000" cy="466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Jesus loves me,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Jesus loves me,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Jesus loves me.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Who could ask for anything more?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Jesus loves me,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Jesus loves me,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Jesus loves me.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Who could ask for anything more?</a:t>
            </a:r>
            <a:endParaRPr lang="en-US" sz="32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2363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On-screen Show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WHO COULD ASK FOR ANYTHING MORE? 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1</cp:revision>
  <dcterms:created xsi:type="dcterms:W3CDTF">2012-03-21T11:25:24Z</dcterms:created>
  <dcterms:modified xsi:type="dcterms:W3CDTF">2012-03-21T11:26:04Z</dcterms:modified>
</cp:coreProperties>
</file>